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61" r:id="rId3"/>
    <p:sldId id="257" r:id="rId4"/>
    <p:sldId id="258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82" r:id="rId16"/>
    <p:sldId id="283" r:id="rId17"/>
    <p:sldId id="284" r:id="rId18"/>
    <p:sldId id="259" r:id="rId19"/>
    <p:sldId id="353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95" r:id="rId32"/>
    <p:sldId id="294" r:id="rId33"/>
    <p:sldId id="293" r:id="rId34"/>
    <p:sldId id="292" r:id="rId35"/>
    <p:sldId id="291" r:id="rId36"/>
    <p:sldId id="290" r:id="rId37"/>
    <p:sldId id="289" r:id="rId38"/>
    <p:sldId id="288" r:id="rId39"/>
    <p:sldId id="287" r:id="rId40"/>
    <p:sldId id="286" r:id="rId41"/>
    <p:sldId id="285" r:id="rId42"/>
    <p:sldId id="302" r:id="rId43"/>
    <p:sldId id="301" r:id="rId44"/>
    <p:sldId id="300" r:id="rId45"/>
    <p:sldId id="299" r:id="rId46"/>
    <p:sldId id="298" r:id="rId47"/>
    <p:sldId id="309" r:id="rId48"/>
    <p:sldId id="296" r:id="rId49"/>
    <p:sldId id="308" r:id="rId50"/>
    <p:sldId id="307" r:id="rId51"/>
    <p:sldId id="306" r:id="rId52"/>
    <p:sldId id="305" r:id="rId53"/>
    <p:sldId id="304" r:id="rId54"/>
    <p:sldId id="317" r:id="rId55"/>
    <p:sldId id="316" r:id="rId56"/>
    <p:sldId id="315" r:id="rId57"/>
    <p:sldId id="314" r:id="rId58"/>
    <p:sldId id="313" r:id="rId59"/>
    <p:sldId id="312" r:id="rId60"/>
    <p:sldId id="311" r:id="rId61"/>
    <p:sldId id="310" r:id="rId62"/>
    <p:sldId id="323" r:id="rId63"/>
    <p:sldId id="322" r:id="rId64"/>
    <p:sldId id="321" r:id="rId65"/>
    <p:sldId id="320" r:id="rId66"/>
    <p:sldId id="319" r:id="rId67"/>
    <p:sldId id="318" r:id="rId68"/>
    <p:sldId id="328" r:id="rId69"/>
    <p:sldId id="327" r:id="rId70"/>
    <p:sldId id="326" r:id="rId71"/>
    <p:sldId id="325" r:id="rId72"/>
    <p:sldId id="324" r:id="rId73"/>
    <p:sldId id="303" r:id="rId74"/>
    <p:sldId id="281" r:id="rId75"/>
    <p:sldId id="338" r:id="rId76"/>
    <p:sldId id="337" r:id="rId77"/>
    <p:sldId id="336" r:id="rId78"/>
    <p:sldId id="335" r:id="rId79"/>
    <p:sldId id="333" r:id="rId80"/>
    <p:sldId id="331" r:id="rId81"/>
    <p:sldId id="342" r:id="rId82"/>
    <p:sldId id="341" r:id="rId83"/>
    <p:sldId id="339" r:id="rId84"/>
    <p:sldId id="354" r:id="rId85"/>
    <p:sldId id="355" r:id="rId86"/>
    <p:sldId id="359" r:id="rId87"/>
    <p:sldId id="358" r:id="rId88"/>
    <p:sldId id="357" r:id="rId89"/>
    <p:sldId id="346" r:id="rId90"/>
    <p:sldId id="345" r:id="rId91"/>
    <p:sldId id="360" r:id="rId92"/>
    <p:sldId id="344" r:id="rId93"/>
    <p:sldId id="330" r:id="rId94"/>
    <p:sldId id="329" r:id="rId95"/>
    <p:sldId id="352" r:id="rId96"/>
    <p:sldId id="351" r:id="rId97"/>
    <p:sldId id="350" r:id="rId98"/>
    <p:sldId id="349" r:id="rId99"/>
    <p:sldId id="348" r:id="rId100"/>
    <p:sldId id="362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3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6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E0750-A9C3-429F-BA72-7F01366B23C8}" type="datetimeFigureOut">
              <a:rPr lang="en-US" smtClean="0"/>
              <a:t>5/7/2012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CBAB-2E22-4C05-8C6E-1D504666F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8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2012 Belton Iris Sh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44" y="0"/>
            <a:ext cx="5144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0">
        <p:fad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91429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808" y="6248400"/>
            <a:ext cx="40223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Gary </a:t>
            </a:r>
            <a:r>
              <a:rPr lang="en-US" dirty="0" err="1"/>
              <a:t>Whitis</a:t>
            </a:r>
            <a:r>
              <a:rPr lang="en-US" dirty="0"/>
              <a:t> gets one of his entries ready.</a:t>
            </a:r>
          </a:p>
        </p:txBody>
      </p:sp>
    </p:spTree>
    <p:extLst>
      <p:ext uri="{BB962C8B-B14F-4D97-AF65-F5344CB8AC3E}">
        <p14:creationId xmlns:p14="http://schemas.microsoft.com/office/powerpoint/2010/main" val="28404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" y="6059269"/>
            <a:ext cx="8305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Joan Ervin, Susan </a:t>
            </a:r>
            <a:r>
              <a:rPr lang="en-US" dirty="0" err="1"/>
              <a:t>Krauskopf</a:t>
            </a:r>
            <a:r>
              <a:rPr lang="en-US" dirty="0"/>
              <a:t>, </a:t>
            </a:r>
            <a:r>
              <a:rPr lang="en-US" dirty="0" smtClean="0"/>
              <a:t>Pat and Don </a:t>
            </a:r>
            <a:r>
              <a:rPr lang="en-US" dirty="0"/>
              <a:t>Freeman, Gail Jacobs, Gary </a:t>
            </a:r>
            <a:r>
              <a:rPr lang="en-US" dirty="0" err="1"/>
              <a:t>Whitis</a:t>
            </a:r>
            <a:r>
              <a:rPr lang="en-US" dirty="0"/>
              <a:t>, and Jesse </a:t>
            </a:r>
            <a:r>
              <a:rPr lang="en-US" dirty="0" smtClean="0"/>
              <a:t>Roberts all work to get entries ready.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1" y="6019800"/>
            <a:ext cx="868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After helping set up the tables, Gail </a:t>
            </a:r>
            <a:r>
              <a:rPr lang="en-US" dirty="0" smtClean="0"/>
              <a:t>Jacobs’ </a:t>
            </a:r>
            <a:r>
              <a:rPr lang="en-US" dirty="0"/>
              <a:t>granddaughter takes a break reading while the adults continue getting ready for the show.</a:t>
            </a:r>
          </a:p>
        </p:txBody>
      </p:sp>
    </p:spTree>
    <p:extLst>
      <p:ext uri="{BB962C8B-B14F-4D97-AF65-F5344CB8AC3E}">
        <p14:creationId xmlns:p14="http://schemas.microsoft.com/office/powerpoint/2010/main" val="27376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000">
        <p:circle/>
      </p:transition>
    </mc:Choice>
    <mc:Fallback xmlns="">
      <p:transition spd="slow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5240" y="6334454"/>
            <a:ext cx="72335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Dolores </a:t>
            </a:r>
            <a:r>
              <a:rPr lang="en-US" dirty="0" err="1"/>
              <a:t>Avram</a:t>
            </a:r>
            <a:r>
              <a:rPr lang="en-US" dirty="0"/>
              <a:t>, Don and Pat Freeman, </a:t>
            </a:r>
            <a:r>
              <a:rPr lang="en-US" dirty="0" smtClean="0"/>
              <a:t>and Belton IS President Karen </a:t>
            </a:r>
            <a:r>
              <a:rPr lang="en-US" dirty="0"/>
              <a:t>Woods</a:t>
            </a:r>
          </a:p>
        </p:txBody>
      </p:sp>
    </p:spTree>
    <p:extLst>
      <p:ext uri="{BB962C8B-B14F-4D97-AF65-F5344CB8AC3E}">
        <p14:creationId xmlns:p14="http://schemas.microsoft.com/office/powerpoint/2010/main" val="32143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14:prism isInverted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873" y="6336268"/>
            <a:ext cx="79922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Dolores </a:t>
            </a:r>
            <a:r>
              <a:rPr lang="en-US" dirty="0" err="1"/>
              <a:t>Avram</a:t>
            </a:r>
            <a:r>
              <a:rPr lang="en-US" dirty="0"/>
              <a:t> fills out an entry tag as Winnie Culp (left) looks over the show room.</a:t>
            </a:r>
          </a:p>
        </p:txBody>
      </p:sp>
    </p:spTree>
    <p:extLst>
      <p:ext uri="{BB962C8B-B14F-4D97-AF65-F5344CB8AC3E}">
        <p14:creationId xmlns:p14="http://schemas.microsoft.com/office/powerpoint/2010/main" val="33280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7000">
        <p:fad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0188" y="6320118"/>
            <a:ext cx="34036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Jesse Roberts adjusts an entry tag.</a:t>
            </a:r>
          </a:p>
        </p:txBody>
      </p:sp>
    </p:spTree>
    <p:extLst>
      <p:ext uri="{BB962C8B-B14F-4D97-AF65-F5344CB8AC3E}">
        <p14:creationId xmlns:p14="http://schemas.microsoft.com/office/powerpoint/2010/main" val="7777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"/>
            <a:ext cx="9144000" cy="6853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956" y="6324600"/>
            <a:ext cx="78100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Nita Culp sorts out the new name tags as </a:t>
            </a:r>
            <a:r>
              <a:rPr lang="en-US" dirty="0" smtClean="0"/>
              <a:t>Karen </a:t>
            </a:r>
            <a:r>
              <a:rPr lang="en-US" dirty="0"/>
              <a:t>Woods </a:t>
            </a:r>
            <a:r>
              <a:rPr lang="en-US" dirty="0" smtClean="0"/>
              <a:t>checks the </a:t>
            </a:r>
            <a:r>
              <a:rPr lang="en-US" dirty="0"/>
              <a:t>show schedule.</a:t>
            </a:r>
          </a:p>
        </p:txBody>
      </p:sp>
    </p:spTree>
    <p:extLst>
      <p:ext uri="{BB962C8B-B14F-4D97-AF65-F5344CB8AC3E}">
        <p14:creationId xmlns:p14="http://schemas.microsoft.com/office/powerpoint/2010/main" val="29310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over/>
      </p:transition>
    </mc:Choice>
    <mc:Fallback xmlns="">
      <p:transition spd="slow" advTm="6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" y="0"/>
            <a:ext cx="914188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6453" y="6248400"/>
            <a:ext cx="7271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Jim Landers changes an entry category on Pat and Don Freeman's entry tag.</a:t>
            </a:r>
          </a:p>
        </p:txBody>
      </p:sp>
    </p:spTree>
    <p:extLst>
      <p:ext uri="{BB962C8B-B14F-4D97-AF65-F5344CB8AC3E}">
        <p14:creationId xmlns:p14="http://schemas.microsoft.com/office/powerpoint/2010/main" val="42301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" y="0"/>
            <a:ext cx="914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Lato Black" pitchFamily="34" charset="0"/>
              </a:rPr>
              <a:t>The 2012</a:t>
            </a:r>
            <a:br>
              <a:rPr lang="en-US" dirty="0" smtClean="0">
                <a:latin typeface="Lato Black" pitchFamily="34" charset="0"/>
              </a:rPr>
            </a:br>
            <a:r>
              <a:rPr lang="en-US" dirty="0" smtClean="0">
                <a:latin typeface="Lato Black" pitchFamily="34" charset="0"/>
              </a:rPr>
              <a:t>Belton Iris Society</a:t>
            </a:r>
            <a:br>
              <a:rPr lang="en-US" dirty="0" smtClean="0">
                <a:latin typeface="Lato Black" pitchFamily="34" charset="0"/>
              </a:rPr>
            </a:br>
            <a:r>
              <a:rPr lang="en-US" dirty="0" smtClean="0">
                <a:latin typeface="Lato Black" pitchFamily="34" charset="0"/>
              </a:rPr>
              <a:t>Show</a:t>
            </a:r>
            <a:endParaRPr lang="en-US" dirty="0">
              <a:latin typeface="Lato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Lato Black" pitchFamily="34" charset="0"/>
              </a:rPr>
              <a:t>April 14, 2012</a:t>
            </a:r>
            <a:endParaRPr lang="en-US" dirty="0">
              <a:solidFill>
                <a:schemeClr val="tx1"/>
              </a:solidFill>
              <a:latin typeface="Lat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1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55" y="0"/>
            <a:ext cx="51440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1185" y="6336268"/>
            <a:ext cx="6421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Jaime Hadley's historic iris 'Missouri' decorates the welcome table.</a:t>
            </a:r>
          </a:p>
        </p:txBody>
      </p:sp>
    </p:spTree>
    <p:extLst>
      <p:ext uri="{BB962C8B-B14F-4D97-AF65-F5344CB8AC3E}">
        <p14:creationId xmlns:p14="http://schemas.microsoft.com/office/powerpoint/2010/main" val="13246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038" y="6336268"/>
            <a:ext cx="4775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Potted irises are available for a modest donation.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4243" y="6280666"/>
            <a:ext cx="35155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Tall Bearded irises ready for judging</a:t>
            </a:r>
          </a:p>
        </p:txBody>
      </p:sp>
    </p:spTree>
    <p:extLst>
      <p:ext uri="{BB962C8B-B14F-4D97-AF65-F5344CB8AC3E}">
        <p14:creationId xmlns:p14="http://schemas.microsoft.com/office/powerpoint/2010/main" val="925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" y="0"/>
            <a:ext cx="9142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0305" y="6336268"/>
            <a:ext cx="16033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'Cajun Rhythm'</a:t>
            </a:r>
          </a:p>
        </p:txBody>
      </p:sp>
    </p:spTree>
    <p:extLst>
      <p:ext uri="{BB962C8B-B14F-4D97-AF65-F5344CB8AC3E}">
        <p14:creationId xmlns:p14="http://schemas.microsoft.com/office/powerpoint/2010/main" val="19219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"/>
            <a:ext cx="9144000" cy="68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"/>
            <a:ext cx="9144000" cy="68570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5964" y="6250179"/>
            <a:ext cx="4992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Setting up for the Show at the Belton Senior Center</a:t>
            </a:r>
          </a:p>
        </p:txBody>
      </p:sp>
    </p:spTree>
    <p:extLst>
      <p:ext uri="{BB962C8B-B14F-4D97-AF65-F5344CB8AC3E}">
        <p14:creationId xmlns:p14="http://schemas.microsoft.com/office/powerpoint/2010/main" val="26740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"/>
            <a:ext cx="9144000" cy="68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"/>
            <a:ext cx="9144000" cy="68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5263" y="6336268"/>
            <a:ext cx="61334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Show Judge Dr. Lew Begley from Mesquite arrives for the Show.</a:t>
            </a:r>
          </a:p>
        </p:txBody>
      </p:sp>
    </p:spTree>
    <p:extLst>
      <p:ext uri="{BB962C8B-B14F-4D97-AF65-F5344CB8AC3E}">
        <p14:creationId xmlns:p14="http://schemas.microsoft.com/office/powerpoint/2010/main" val="9677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wheel spokes="1"/>
      </p:transition>
    </mc:Choice>
    <mc:Fallback xmlns="">
      <p:transition spd="slow" advTm="6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9288" y="6324600"/>
            <a:ext cx="1545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Dr. Lew Begley</a:t>
            </a:r>
          </a:p>
        </p:txBody>
      </p:sp>
    </p:spTree>
    <p:extLst>
      <p:ext uri="{BB962C8B-B14F-4D97-AF65-F5344CB8AC3E}">
        <p14:creationId xmlns:p14="http://schemas.microsoft.com/office/powerpoint/2010/main" val="25029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0"/>
            <a:ext cx="838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head table is almost ready.  Colored table </a:t>
            </a:r>
            <a:r>
              <a:rPr lang="en-US" dirty="0" smtClean="0"/>
              <a:t>cloths </a:t>
            </a:r>
            <a:r>
              <a:rPr lang="en-US" dirty="0"/>
              <a:t>obscure the huge electronic Bingo board over the table.</a:t>
            </a:r>
          </a:p>
        </p:txBody>
      </p:sp>
    </p:spTree>
    <p:extLst>
      <p:ext uri="{BB962C8B-B14F-4D97-AF65-F5344CB8AC3E}">
        <p14:creationId xmlns:p14="http://schemas.microsoft.com/office/powerpoint/2010/main" val="27416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000">
        <p:checker/>
      </p:transition>
    </mc:Choice>
    <mc:Fallback xmlns="">
      <p:transition spd="slow" advTm="7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192" y="6336268"/>
            <a:ext cx="39376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ribbons await the Judge's decisions.</a:t>
            </a:r>
          </a:p>
        </p:txBody>
      </p:sp>
    </p:spTree>
    <p:extLst>
      <p:ext uri="{BB962C8B-B14F-4D97-AF65-F5344CB8AC3E}">
        <p14:creationId xmlns:p14="http://schemas.microsoft.com/office/powerpoint/2010/main" val="19336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97" y="6324600"/>
            <a:ext cx="8748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Jaime Hadley, Joan Ervin, Susan </a:t>
            </a:r>
            <a:r>
              <a:rPr lang="en-US" dirty="0" err="1"/>
              <a:t>Krauskopf</a:t>
            </a:r>
            <a:r>
              <a:rPr lang="en-US" dirty="0"/>
              <a:t>, and Nita Culp chat while the judging takes place.</a:t>
            </a:r>
          </a:p>
        </p:txBody>
      </p:sp>
    </p:spTree>
    <p:extLst>
      <p:ext uri="{BB962C8B-B14F-4D97-AF65-F5344CB8AC3E}">
        <p14:creationId xmlns:p14="http://schemas.microsoft.com/office/powerpoint/2010/main" val="24484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" y="0"/>
            <a:ext cx="91428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899" y="6019800"/>
            <a:ext cx="84581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Jaime Hadley from the Iris Society of Austin looks over some of the blooms brought in by local Belton members.</a:t>
            </a:r>
          </a:p>
        </p:txBody>
      </p:sp>
    </p:spTree>
    <p:extLst>
      <p:ext uri="{BB962C8B-B14F-4D97-AF65-F5344CB8AC3E}">
        <p14:creationId xmlns:p14="http://schemas.microsoft.com/office/powerpoint/2010/main" val="42463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7000">
        <p:fad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" y="0"/>
            <a:ext cx="91419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086" y="6324600"/>
            <a:ext cx="80298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Dr. Begley closely examines an entry as clerks Jesse Roberts and Gail Jacobs look on.</a:t>
            </a:r>
          </a:p>
        </p:txBody>
      </p:sp>
    </p:spTree>
    <p:extLst>
      <p:ext uri="{BB962C8B-B14F-4D97-AF65-F5344CB8AC3E}">
        <p14:creationId xmlns:p14="http://schemas.microsoft.com/office/powerpoint/2010/main" val="72133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9142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" y="0"/>
            <a:ext cx="91427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9740" y="6324600"/>
            <a:ext cx="26845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Table of Consideration</a:t>
            </a:r>
          </a:p>
        </p:txBody>
      </p:sp>
    </p:spTree>
    <p:extLst>
      <p:ext uri="{BB962C8B-B14F-4D97-AF65-F5344CB8AC3E}">
        <p14:creationId xmlns:p14="http://schemas.microsoft.com/office/powerpoint/2010/main" val="24241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1397" y="6324600"/>
            <a:ext cx="4401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Dr. Begley studies one of the Artistic Designs.</a:t>
            </a:r>
          </a:p>
        </p:txBody>
      </p:sp>
    </p:spTree>
    <p:extLst>
      <p:ext uri="{BB962C8B-B14F-4D97-AF65-F5344CB8AC3E}">
        <p14:creationId xmlns:p14="http://schemas.microsoft.com/office/powerpoint/2010/main" val="36556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71" y="6324600"/>
            <a:ext cx="4070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Nita Culp prepares to set out the ribbons.</a:t>
            </a:r>
          </a:p>
        </p:txBody>
      </p:sp>
    </p:spTree>
    <p:extLst>
      <p:ext uri="{BB962C8B-B14F-4D97-AF65-F5344CB8AC3E}">
        <p14:creationId xmlns:p14="http://schemas.microsoft.com/office/powerpoint/2010/main" val="212681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" y="0"/>
            <a:ext cx="9142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" y="0"/>
            <a:ext cx="9142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3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54" y="0"/>
            <a:ext cx="51428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4672" y="6338047"/>
            <a:ext cx="4354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Dr. Begley prepares to sign the Show Report.</a:t>
            </a:r>
          </a:p>
        </p:txBody>
      </p:sp>
    </p:spTree>
    <p:extLst>
      <p:ext uri="{BB962C8B-B14F-4D97-AF65-F5344CB8AC3E}">
        <p14:creationId xmlns:p14="http://schemas.microsoft.com/office/powerpoint/2010/main" val="5919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"/>
            <a:ext cx="9144000" cy="6857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8508" y="6248400"/>
            <a:ext cx="1626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Head Table</a:t>
            </a:r>
          </a:p>
        </p:txBody>
      </p:sp>
    </p:spTree>
    <p:extLst>
      <p:ext uri="{BB962C8B-B14F-4D97-AF65-F5344CB8AC3E}">
        <p14:creationId xmlns:p14="http://schemas.microsoft.com/office/powerpoint/2010/main" val="29675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"/>
            <a:ext cx="9144000" cy="68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8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883" y="6323710"/>
            <a:ext cx="79742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Best Specimen, Best Bi-Color, Best Tall Bearded -- '</a:t>
            </a:r>
            <a:r>
              <a:rPr lang="en-US" dirty="0" err="1"/>
              <a:t>Baditude</a:t>
            </a:r>
            <a:r>
              <a:rPr lang="en-US" dirty="0"/>
              <a:t>' - Don and Pat Freeman</a:t>
            </a:r>
          </a:p>
        </p:txBody>
      </p:sp>
    </p:spTree>
    <p:extLst>
      <p:ext uri="{BB962C8B-B14F-4D97-AF65-F5344CB8AC3E}">
        <p14:creationId xmlns:p14="http://schemas.microsoft.com/office/powerpoint/2010/main" val="38422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2525" y="6266329"/>
            <a:ext cx="5058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Runner-Up -- 'Wood Violet', Louisiana -- Jim Landers</a:t>
            </a:r>
          </a:p>
        </p:txBody>
      </p:sp>
    </p:spTree>
    <p:extLst>
      <p:ext uri="{BB962C8B-B14F-4D97-AF65-F5344CB8AC3E}">
        <p14:creationId xmlns:p14="http://schemas.microsoft.com/office/powerpoint/2010/main" val="39053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954" y="6275294"/>
            <a:ext cx="4686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Best </a:t>
            </a:r>
            <a:r>
              <a:rPr lang="en-US" dirty="0" err="1"/>
              <a:t>Spuria</a:t>
            </a:r>
            <a:r>
              <a:rPr lang="en-US" dirty="0"/>
              <a:t> -- 'Empathy '</a:t>
            </a:r>
            <a:r>
              <a:rPr lang="en-US" dirty="0" smtClean="0"/>
              <a:t>-- </a:t>
            </a:r>
            <a:r>
              <a:rPr lang="en-US" dirty="0"/>
              <a:t>Don and Pat Freeman</a:t>
            </a:r>
          </a:p>
        </p:txBody>
      </p:sp>
    </p:spTree>
    <p:extLst>
      <p:ext uri="{BB962C8B-B14F-4D97-AF65-F5344CB8AC3E}">
        <p14:creationId xmlns:p14="http://schemas.microsoft.com/office/powerpoint/2010/main" val="45972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68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6431" y="6320118"/>
            <a:ext cx="5362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Best Orange -- 'Mango Passion' -- Don and Pat Freeman</a:t>
            </a:r>
          </a:p>
        </p:txBody>
      </p:sp>
    </p:spTree>
    <p:extLst>
      <p:ext uri="{BB962C8B-B14F-4D97-AF65-F5344CB8AC3E}">
        <p14:creationId xmlns:p14="http://schemas.microsoft.com/office/powerpoint/2010/main" val="16737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399" y="6059269"/>
            <a:ext cx="73151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Best Space Age Iris -- '</a:t>
            </a:r>
            <a:r>
              <a:rPr lang="en-US" dirty="0" err="1"/>
              <a:t>Braggin</a:t>
            </a:r>
            <a:r>
              <a:rPr lang="en-US" dirty="0"/>
              <a:t>' Rights' </a:t>
            </a:r>
            <a:r>
              <a:rPr lang="en-US" dirty="0" smtClean="0"/>
              <a:t>[misidentified; actually </a:t>
            </a:r>
            <a:r>
              <a:rPr lang="en-US" dirty="0"/>
              <a:t>'</a:t>
            </a:r>
            <a:r>
              <a:rPr lang="en-US" dirty="0" smtClean="0"/>
              <a:t>Ice for </a:t>
            </a:r>
            <a:r>
              <a:rPr lang="en-US" dirty="0" smtClean="0"/>
              <a:t>Brice‘] </a:t>
            </a:r>
            <a:r>
              <a:rPr lang="en-US" dirty="0" smtClean="0"/>
              <a:t>-- </a:t>
            </a:r>
            <a:r>
              <a:rPr lang="en-US" dirty="0"/>
              <a:t>Don and Pat Freeman</a:t>
            </a:r>
          </a:p>
        </p:txBody>
      </p:sp>
    </p:spTree>
    <p:extLst>
      <p:ext uri="{BB962C8B-B14F-4D97-AF65-F5344CB8AC3E}">
        <p14:creationId xmlns:p14="http://schemas.microsoft.com/office/powerpoint/2010/main" val="33269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7000">
        <p:fad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074" y="6289631"/>
            <a:ext cx="4045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Best Yellow -- 'Chinook Arch' -- Joan Ervin</a:t>
            </a:r>
          </a:p>
        </p:txBody>
      </p:sp>
    </p:spTree>
    <p:extLst>
      <p:ext uri="{BB962C8B-B14F-4D97-AF65-F5344CB8AC3E}">
        <p14:creationId xmlns:p14="http://schemas.microsoft.com/office/powerpoint/2010/main" val="2168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0421" y="6324600"/>
            <a:ext cx="40431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Best Pink -- 'Bachelor Party -- Gary </a:t>
            </a:r>
            <a:r>
              <a:rPr lang="en-US" dirty="0" err="1"/>
              <a:t>Whitis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8082" y="6324600"/>
            <a:ext cx="5907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Best Louisiana -- 'Vermilion Treasure' -- Don and Pat Freeman</a:t>
            </a:r>
          </a:p>
        </p:txBody>
      </p:sp>
    </p:spTree>
    <p:extLst>
      <p:ext uri="{BB962C8B-B14F-4D97-AF65-F5344CB8AC3E}">
        <p14:creationId xmlns:p14="http://schemas.microsoft.com/office/powerpoint/2010/main" val="3615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"/>
            <a:ext cx="9144000" cy="6855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3411" y="6324600"/>
            <a:ext cx="20971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Jaime Hadley's irises</a:t>
            </a:r>
          </a:p>
        </p:txBody>
      </p:sp>
    </p:spTree>
    <p:extLst>
      <p:ext uri="{BB962C8B-B14F-4D97-AF65-F5344CB8AC3E}">
        <p14:creationId xmlns:p14="http://schemas.microsoft.com/office/powerpoint/2010/main" val="30658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48" y="0"/>
            <a:ext cx="51441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9935" y="6324600"/>
            <a:ext cx="26641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Jaime Hadley and 'Tomcat'</a:t>
            </a:r>
          </a:p>
        </p:txBody>
      </p:sp>
    </p:spTree>
    <p:extLst>
      <p:ext uri="{BB962C8B-B14F-4D97-AF65-F5344CB8AC3E}">
        <p14:creationId xmlns:p14="http://schemas.microsoft.com/office/powerpoint/2010/main" val="21299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" y="0"/>
            <a:ext cx="91428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474" y="6324600"/>
            <a:ext cx="3695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'Wonders Never Cease' -- Jim Landers</a:t>
            </a:r>
          </a:p>
        </p:txBody>
      </p:sp>
    </p:spTree>
    <p:extLst>
      <p:ext uri="{BB962C8B-B14F-4D97-AF65-F5344CB8AC3E}">
        <p14:creationId xmlns:p14="http://schemas.microsoft.com/office/powerpoint/2010/main" val="543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"/>
            <a:ext cx="9144000" cy="6857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6329082"/>
            <a:ext cx="3743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'Reckless in Denim' -- Susan Krauskopf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8801" y="6260068"/>
            <a:ext cx="25263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'Magical' -- Jesse Roberts</a:t>
            </a:r>
          </a:p>
        </p:txBody>
      </p:sp>
    </p:spTree>
    <p:extLst>
      <p:ext uri="{BB962C8B-B14F-4D97-AF65-F5344CB8AC3E}">
        <p14:creationId xmlns:p14="http://schemas.microsoft.com/office/powerpoint/2010/main" val="9075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2732" y="6368534"/>
            <a:ext cx="3078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'And </a:t>
            </a:r>
            <a:r>
              <a:rPr lang="en-US" dirty="0" err="1"/>
              <a:t>Kyler</a:t>
            </a:r>
            <a:r>
              <a:rPr lang="en-US" dirty="0"/>
              <a:t> Too' -- Jesse Roberts</a:t>
            </a:r>
          </a:p>
        </p:txBody>
      </p:sp>
    </p:spTree>
    <p:extLst>
      <p:ext uri="{BB962C8B-B14F-4D97-AF65-F5344CB8AC3E}">
        <p14:creationId xmlns:p14="http://schemas.microsoft.com/office/powerpoint/2010/main" val="274899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7778" y="6336268"/>
            <a:ext cx="15684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'And </a:t>
            </a:r>
            <a:r>
              <a:rPr lang="en-US" dirty="0" err="1"/>
              <a:t>Kyler</a:t>
            </a:r>
            <a:r>
              <a:rPr lang="en-US" dirty="0"/>
              <a:t> Too'</a:t>
            </a:r>
          </a:p>
        </p:txBody>
      </p:sp>
    </p:spTree>
    <p:extLst>
      <p:ext uri="{BB962C8B-B14F-4D97-AF65-F5344CB8AC3E}">
        <p14:creationId xmlns:p14="http://schemas.microsoft.com/office/powerpoint/2010/main" val="39521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09" y="0"/>
            <a:ext cx="51427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6815" y="6324600"/>
            <a:ext cx="29903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'Marie </a:t>
            </a:r>
            <a:r>
              <a:rPr lang="en-US" dirty="0" err="1"/>
              <a:t>Caillet</a:t>
            </a:r>
            <a:r>
              <a:rPr lang="en-US" dirty="0"/>
              <a:t>' -- Jesse Roberts</a:t>
            </a:r>
          </a:p>
        </p:txBody>
      </p:sp>
    </p:spTree>
    <p:extLst>
      <p:ext uri="{BB962C8B-B14F-4D97-AF65-F5344CB8AC3E}">
        <p14:creationId xmlns:p14="http://schemas.microsoft.com/office/powerpoint/2010/main" val="18163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push dir="u"/>
      </p:transition>
    </mc:Choice>
    <mc:Fallback xmlns="">
      <p:transition spd="slow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1861" y="6292334"/>
            <a:ext cx="14802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'Marie </a:t>
            </a:r>
            <a:r>
              <a:rPr lang="en-US" dirty="0" err="1"/>
              <a:t>Caillet</a:t>
            </a:r>
            <a:r>
              <a:rPr lang="en-US" dirty="0"/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17251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09" y="0"/>
            <a:ext cx="51447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67" y="6336268"/>
            <a:ext cx="83712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Don Freeman watches as Jim Landers attempts to adjust the standards on 'Bayou Tiger.'</a:t>
            </a:r>
          </a:p>
        </p:txBody>
      </p:sp>
    </p:spTree>
    <p:extLst>
      <p:ext uri="{BB962C8B-B14F-4D97-AF65-F5344CB8AC3E}">
        <p14:creationId xmlns:p14="http://schemas.microsoft.com/office/powerpoint/2010/main" val="30114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warp dir="i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" y="0"/>
            <a:ext cx="91427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0411" y="6311153"/>
            <a:ext cx="2703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</a:t>
            </a:r>
            <a:r>
              <a:rPr lang="en-US" dirty="0" err="1"/>
              <a:t>Thornbird</a:t>
            </a:r>
            <a:r>
              <a:rPr lang="en-US" dirty="0"/>
              <a:t>' -- Jaime Hadley</a:t>
            </a:r>
          </a:p>
        </p:txBody>
      </p:sp>
    </p:spTree>
    <p:extLst>
      <p:ext uri="{BB962C8B-B14F-4D97-AF65-F5344CB8AC3E}">
        <p14:creationId xmlns:p14="http://schemas.microsoft.com/office/powerpoint/2010/main" val="27632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19800"/>
            <a:ext cx="8229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Karen Woods, Susan </a:t>
            </a:r>
            <a:r>
              <a:rPr lang="en-US" dirty="0" err="1"/>
              <a:t>Krauskopf</a:t>
            </a:r>
            <a:r>
              <a:rPr lang="en-US" dirty="0"/>
              <a:t>, and Winnie Culp (behind Mr. Culp) set up their Artistic Designs. Nita Culp (back to camera) gives a helping hand to Winnie.</a:t>
            </a:r>
          </a:p>
        </p:txBody>
      </p:sp>
    </p:spTree>
    <p:extLst>
      <p:ext uri="{BB962C8B-B14F-4D97-AF65-F5344CB8AC3E}">
        <p14:creationId xmlns:p14="http://schemas.microsoft.com/office/powerpoint/2010/main" val="20766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8000">
        <p:fade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5214" y="6305781"/>
            <a:ext cx="2973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Gary </a:t>
            </a:r>
            <a:r>
              <a:rPr lang="en-US" dirty="0" err="1"/>
              <a:t>Whitis</a:t>
            </a:r>
            <a:r>
              <a:rPr lang="en-US" dirty="0"/>
              <a:t> and 'Power Point'</a:t>
            </a:r>
          </a:p>
        </p:txBody>
      </p:sp>
    </p:spTree>
    <p:extLst>
      <p:ext uri="{BB962C8B-B14F-4D97-AF65-F5344CB8AC3E}">
        <p14:creationId xmlns:p14="http://schemas.microsoft.com/office/powerpoint/2010/main" val="10924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0647" y="6260068"/>
            <a:ext cx="14191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'Power Point'</a:t>
            </a:r>
          </a:p>
        </p:txBody>
      </p:sp>
    </p:spTree>
    <p:extLst>
      <p:ext uri="{BB962C8B-B14F-4D97-AF65-F5344CB8AC3E}">
        <p14:creationId xmlns:p14="http://schemas.microsoft.com/office/powerpoint/2010/main" val="7749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39" y="0"/>
            <a:ext cx="51441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1997" y="6336268"/>
            <a:ext cx="30600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'Golly Gee Whiz' -- Gary </a:t>
            </a:r>
            <a:r>
              <a:rPr lang="en-US" dirty="0" err="1"/>
              <a:t>Whitis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5385" y="6324600"/>
            <a:ext cx="3133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'Fiery Temper' -- Dolores </a:t>
            </a:r>
            <a:r>
              <a:rPr lang="en-US" dirty="0" err="1"/>
              <a:t>Avram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0048" y="6338047"/>
            <a:ext cx="51239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Dr. Begley, Don and Pat Freeman are ready for lunch.</a:t>
            </a:r>
          </a:p>
        </p:txBody>
      </p:sp>
    </p:spTree>
    <p:extLst>
      <p:ext uri="{BB962C8B-B14F-4D97-AF65-F5344CB8AC3E}">
        <p14:creationId xmlns:p14="http://schemas.microsoft.com/office/powerpoint/2010/main" val="5982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heel spokes="1"/>
      </p:transition>
    </mc:Choice>
    <mc:Fallback xmlns="">
      <p:transition spd="slow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5188" y="6324600"/>
            <a:ext cx="36336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Barbecue lunch from Clem </a:t>
            </a:r>
            <a:r>
              <a:rPr lang="en-US" dirty="0" err="1"/>
              <a:t>Mikeska's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"/>
            <a:ext cx="9144000" cy="68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57" y="0"/>
            <a:ext cx="61534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7301" y="6324600"/>
            <a:ext cx="52893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Best Artistic </a:t>
            </a:r>
            <a:r>
              <a:rPr lang="en-US" dirty="0"/>
              <a:t>Design:  'Irises and Sports' -- Karen Woods</a:t>
            </a:r>
          </a:p>
        </p:txBody>
      </p:sp>
    </p:spTree>
    <p:extLst>
      <p:ext uri="{BB962C8B-B14F-4D97-AF65-F5344CB8AC3E}">
        <p14:creationId xmlns:p14="http://schemas.microsoft.com/office/powerpoint/2010/main" val="26498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6324" y="6347012"/>
            <a:ext cx="3531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'Irises and Sports' - Susan </a:t>
            </a:r>
            <a:r>
              <a:rPr lang="en-US" dirty="0" err="1"/>
              <a:t>Krauskopf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" y="0"/>
            <a:ext cx="91429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999" y="6019800"/>
            <a:ext cx="838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Pat and Don Freeman from the Iris Society of Austin sort out the many irises they have brought to Belton.</a:t>
            </a:r>
          </a:p>
        </p:txBody>
      </p:sp>
    </p:spTree>
    <p:extLst>
      <p:ext uri="{BB962C8B-B14F-4D97-AF65-F5344CB8AC3E}">
        <p14:creationId xmlns:p14="http://schemas.microsoft.com/office/powerpoint/2010/main" val="37960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33" y="0"/>
            <a:ext cx="65645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9568" y="6305781"/>
            <a:ext cx="3004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'Irises and Sports' </a:t>
            </a:r>
            <a:r>
              <a:rPr lang="en-US" dirty="0" smtClean="0"/>
              <a:t>– Joan Ervin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2286" y="6338047"/>
            <a:ext cx="46994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'Irises of Texas' - Longhorn theme -- Winnie Culp</a:t>
            </a:r>
          </a:p>
        </p:txBody>
      </p:sp>
    </p:spTree>
    <p:extLst>
      <p:ext uri="{BB962C8B-B14F-4D97-AF65-F5344CB8AC3E}">
        <p14:creationId xmlns:p14="http://schemas.microsoft.com/office/powerpoint/2010/main" val="8982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3223" y="6324600"/>
            <a:ext cx="55775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'Irises of Texas' - Old Boot on the Texas Prairie - Joan Ervin</a:t>
            </a:r>
          </a:p>
        </p:txBody>
      </p:sp>
    </p:spTree>
    <p:extLst>
      <p:ext uri="{BB962C8B-B14F-4D97-AF65-F5344CB8AC3E}">
        <p14:creationId xmlns:p14="http://schemas.microsoft.com/office/powerpoint/2010/main" val="17979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0"/>
            <a:ext cx="514407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408" y="6292334"/>
            <a:ext cx="66191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'Irises of Texas' - It's 5 o'clock Somewhere in Texas -- Susan </a:t>
            </a:r>
            <a:r>
              <a:rPr lang="en-US" dirty="0" err="1"/>
              <a:t>Krauskopf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9638" y="6260068"/>
            <a:ext cx="39047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Karen Woods and her 'Irises and Sports'</a:t>
            </a:r>
          </a:p>
        </p:txBody>
      </p:sp>
    </p:spTree>
    <p:extLst>
      <p:ext uri="{BB962C8B-B14F-4D97-AF65-F5344CB8AC3E}">
        <p14:creationId xmlns:p14="http://schemas.microsoft.com/office/powerpoint/2010/main" val="20407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09" y="0"/>
            <a:ext cx="6798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9310" y="6280666"/>
            <a:ext cx="41853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Susan </a:t>
            </a:r>
            <a:r>
              <a:rPr lang="en-US" dirty="0" err="1"/>
              <a:t>Krauskopf</a:t>
            </a:r>
            <a:r>
              <a:rPr lang="en-US" dirty="0"/>
              <a:t> and her 'Irises and Sports'</a:t>
            </a:r>
          </a:p>
        </p:txBody>
      </p:sp>
    </p:spTree>
    <p:extLst>
      <p:ext uri="{BB962C8B-B14F-4D97-AF65-F5344CB8AC3E}">
        <p14:creationId xmlns:p14="http://schemas.microsoft.com/office/powerpoint/2010/main" val="17988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70" y="0"/>
            <a:ext cx="65252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997" y="6324600"/>
            <a:ext cx="36140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Joan Ervin and her 'Irises and Sports'</a:t>
            </a:r>
          </a:p>
        </p:txBody>
      </p:sp>
    </p:spTree>
    <p:extLst>
      <p:ext uri="{BB962C8B-B14F-4D97-AF65-F5344CB8AC3E}">
        <p14:creationId xmlns:p14="http://schemas.microsoft.com/office/powerpoint/2010/main" val="28311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push dir="u"/>
      </p:transition>
    </mc:Choice>
    <mc:Fallback xmlns="">
      <p:transition spd="slow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42" y="0"/>
            <a:ext cx="68313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935" y="6324600"/>
            <a:ext cx="5714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Joan Ervin and her "Irises of Texas' without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97914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06" y="0"/>
            <a:ext cx="64999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8801" y="6248400"/>
            <a:ext cx="39263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Susan </a:t>
            </a:r>
            <a:r>
              <a:rPr lang="en-US" dirty="0" err="1"/>
              <a:t>Krauskopf</a:t>
            </a:r>
            <a:r>
              <a:rPr lang="en-US" dirty="0"/>
              <a:t> and her 'Irises of Texas'</a:t>
            </a:r>
          </a:p>
        </p:txBody>
      </p:sp>
    </p:spTree>
    <p:extLst>
      <p:ext uri="{BB962C8B-B14F-4D97-AF65-F5344CB8AC3E}">
        <p14:creationId xmlns:p14="http://schemas.microsoft.com/office/powerpoint/2010/main" val="2922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0"/>
            <a:ext cx="9142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" y="0"/>
            <a:ext cx="9142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62" y="0"/>
            <a:ext cx="51428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8694" y="6324600"/>
            <a:ext cx="49466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'Jungle Shadows', historic BB 1959 - Dolores </a:t>
            </a:r>
            <a:r>
              <a:rPr lang="en-US" dirty="0" err="1"/>
              <a:t>Avram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99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33" y="0"/>
            <a:ext cx="51455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8694" y="6324600"/>
            <a:ext cx="49466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'Jungle Shadows', historic BB 1959 - Dolores </a:t>
            </a:r>
            <a:r>
              <a:rPr lang="en-US" dirty="0" err="1"/>
              <a:t>Avram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32" y="0"/>
            <a:ext cx="51441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4219" y="6347012"/>
            <a:ext cx="34555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'Sun Blaze' -- Don and Pat Freeman</a:t>
            </a:r>
          </a:p>
        </p:txBody>
      </p:sp>
    </p:spTree>
    <p:extLst>
      <p:ext uri="{BB962C8B-B14F-4D97-AF65-F5344CB8AC3E}">
        <p14:creationId xmlns:p14="http://schemas.microsoft.com/office/powerpoint/2010/main" val="11189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" y="0"/>
            <a:ext cx="91428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197" y="6260068"/>
            <a:ext cx="62796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Jim Landers comments on grooming to eager Belton IS members.</a:t>
            </a:r>
          </a:p>
        </p:txBody>
      </p:sp>
    </p:spTree>
    <p:extLst>
      <p:ext uri="{BB962C8B-B14F-4D97-AF65-F5344CB8AC3E}">
        <p14:creationId xmlns:p14="http://schemas.microsoft.com/office/powerpoint/2010/main" val="2473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rippl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"/>
            <a:ext cx="9144000" cy="6857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7652" y="6248400"/>
            <a:ext cx="24886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Show is almost over.</a:t>
            </a:r>
          </a:p>
        </p:txBody>
      </p:sp>
    </p:spTree>
    <p:extLst>
      <p:ext uri="{BB962C8B-B14F-4D97-AF65-F5344CB8AC3E}">
        <p14:creationId xmlns:p14="http://schemas.microsoft.com/office/powerpoint/2010/main" val="39729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14:warp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"/>
            <a:ext cx="9144000" cy="6857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9300" y="6324600"/>
            <a:ext cx="510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Karen Woods disassembles her prize-winning </a:t>
            </a:r>
            <a:r>
              <a:rPr lang="en-US" dirty="0" smtClean="0"/>
              <a:t>design.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000">
        <p:fade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399" y="1752600"/>
            <a:ext cx="467576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Program created by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 smtClean="0"/>
              <a:t>Ken Fuchs</a:t>
            </a:r>
          </a:p>
          <a:p>
            <a:pPr algn="ctr"/>
            <a:endParaRPr lang="en-US" sz="4400" dirty="0"/>
          </a:p>
          <a:p>
            <a:pPr algn="ctr"/>
            <a:r>
              <a:rPr lang="en-US" sz="3600" dirty="0" smtClean="0"/>
              <a:t>May 2012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058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 advTm="5000">
        <p:fad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</TotalTime>
  <Words>716</Words>
  <Application>Microsoft Office PowerPoint</Application>
  <PresentationFormat>On-screen Show (4:3)</PresentationFormat>
  <Paragraphs>76</Paragraphs>
  <Slides>100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Office Theme</vt:lpstr>
      <vt:lpstr>PowerPoint Presentation</vt:lpstr>
      <vt:lpstr>The 2012 Belton Iris Society 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W. Fuchs</dc:creator>
  <cp:lastModifiedBy>Kenneth W. Fuchs</cp:lastModifiedBy>
  <cp:revision>31</cp:revision>
  <dcterms:created xsi:type="dcterms:W3CDTF">2012-05-04T19:35:07Z</dcterms:created>
  <dcterms:modified xsi:type="dcterms:W3CDTF">2012-05-07T17:32:32Z</dcterms:modified>
</cp:coreProperties>
</file>